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6" r:id="rId3"/>
    <p:sldId id="258" r:id="rId4"/>
    <p:sldId id="269" r:id="rId5"/>
    <p:sldId id="259" r:id="rId6"/>
    <p:sldId id="260" r:id="rId7"/>
    <p:sldId id="261" r:id="rId8"/>
    <p:sldId id="272" r:id="rId9"/>
    <p:sldId id="262" r:id="rId10"/>
    <p:sldId id="263" r:id="rId11"/>
    <p:sldId id="264" r:id="rId12"/>
    <p:sldId id="265" r:id="rId13"/>
    <p:sldId id="281" r:id="rId14"/>
    <p:sldId id="266" r:id="rId15"/>
    <p:sldId id="268" r:id="rId16"/>
    <p:sldId id="267" r:id="rId17"/>
    <p:sldId id="270" r:id="rId18"/>
    <p:sldId id="287" r:id="rId19"/>
    <p:sldId id="286" r:id="rId20"/>
    <p:sldId id="285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2847E-629A-4AF6-A645-78F93DEE81F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1C9DA-1687-43F7-9C9F-7A025C9B7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Sod cutter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1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Topdresser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B3144-DBF3-4F2A-85D1-7A9562468D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Verticutter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3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 spreader (left); rotary spreader (right)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9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Probe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97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String trimmer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39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Hydraulic pump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56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Fuel Filter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30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Diaphragm pump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B3144-DBF3-4F2A-85D1-7A9562468D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4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Boom Sprayer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2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Aeration Equipment – Water injection/</a:t>
            </a:r>
            <a:r>
              <a:rPr lang="en-US" dirty="0" err="1"/>
              <a:t>Hydroject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B3144-DBF3-4F2A-85D1-7A9562468D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Backpack Sprayer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03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Golf course cup cutter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14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Hollow tine aerator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7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Reel mower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Reel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B3144-DBF3-4F2A-85D1-7A9562468D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Rotary mower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1C9DA-1687-43F7-9C9F-7A025C9B7B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5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2FA1-D38C-F02D-D844-5E04FD233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DBEBD-1280-7A6B-3FD1-058F85C85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BBD32-7716-05A4-7D13-B3684188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41F0E-6A13-BBBA-D8D3-8245407A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2CDD-78DF-4672-2BFA-03769B4F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3D7E-B323-0C69-3104-4F468C1B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BA6A-8660-0F4E-2704-0A294772A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AA6C0-C57C-6A34-4855-70CCBBB2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F360B-639F-F2D8-C425-03E08774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59E63-86C3-4332-867C-92D44677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0C3CB-58A2-57DC-176D-8CADD802B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FF0C1-3445-B7D5-403A-3DBD8C5C7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F292-F6BC-14DD-65B5-AE7DDC34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8AED-9B92-134E-6C0F-0FDE50A5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92DEA-8BAD-8FCB-C9F8-3C06AFDC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7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F8A4-D31A-D28A-0B8F-357E5ACF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7881-2B8D-9F21-19C0-A797FCEE1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80B5-736E-DAF7-6BF4-B594E2EF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6E94-47B4-0240-F474-27F86759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58DD2-54AD-3751-3A96-985BF479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7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1529-4D27-2D00-C2F3-3B3C4176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C91C6-D85A-A0C3-94F0-C30216D01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EDAA8-BC49-D85C-D9CD-9818BE25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2A919-CA63-CB27-AB9D-C909469E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7108-B7D8-06E7-661B-9E27E43F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6839-73A7-FA23-4AE2-CBD62632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27BB-E47D-3AEF-BC17-0C7FBB22F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38BCB-2D56-0532-01F6-B5A20974F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F4437-AAB8-4637-B09A-E27FEC76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06429-83EC-FD76-90C4-93514416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A36B-4434-6310-6756-1A4F06F7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9C43-85C3-5682-A635-93190CAB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DE73D-B56D-7EAC-7848-34817455B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D9CCF-7095-AA51-E179-6ED4F12E1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E00A7-6577-3FB8-4688-B3A67CE54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94BCE7-07AB-FCB7-D746-AE5346DB0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AAACA6-01C5-2705-B936-684F5B6F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1F79D-12A5-F4E3-2EE7-C6B20D0B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5DF57-1C5D-1851-776D-B5D08CA4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92B0-90D4-3519-A2D9-23A7B19E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6FE15-F3F7-7FDA-0828-276DB459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06CF2-B372-05EB-5E88-99CC7EF9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9EFE-1F14-4E6B-B053-08E17302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3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1E488-8AD2-8069-F8F9-6CAF74A2A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D8C3D-D902-D68B-9BCB-E7787E11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751D7-315B-E991-599A-BF87A325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0C88-F4CE-7FD2-95D8-FB80BC46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1561-B06F-2E2A-30BF-4A8BDBED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896ED-ABC8-5C75-537A-1DCE6CF32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21CD2-7779-57A5-68BA-B1E43394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49936-0256-95D8-9F89-B7D76829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72A13-7D2C-95FF-09A6-C16F8843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1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2AA-AD53-76CC-E79B-D3A04AB8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036FC-9040-CEFD-AEC3-8312E77F4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5C559-0813-B76A-6606-77D4FEA28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9589F-E091-3521-0F6E-A5C98430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9E539-C362-7009-5F31-5CEB41D1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25D04-5A74-BBC1-2D29-A12E09BB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9BD8D-34D1-B3FF-0433-B9A0692F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C1CB0-4347-641F-F9BE-C014C9A9B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8387C-FCE0-C374-498F-942DA23C1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614E7-4D27-4065-A897-3486929C103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ADA7D-E60A-1BEF-5183-CCA06AA2E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B504-0A07-6292-7126-1235C3E50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C6D45-3835-4235-9731-DC6E8C21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FB4C4A-9BF0-75C8-077A-F926B710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Turfgrass Equipment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B6CBE-222F-2D39-EC87-BEE8DC92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533"/>
            <a:ext cx="10515600" cy="4839230"/>
          </a:xfrm>
        </p:spPr>
        <p:txBody>
          <a:bodyPr numCol="3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Aeration Equipment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Injection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 Drill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Fraise Mower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Hollow tines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Hollow tine aerator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 tines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 tine aerator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Spiker/Slicer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Vertical Mower/Verticutter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Injection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Filter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Blower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Diaphragm Pump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Drag Mat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Edger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Spreader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Drop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Tractor Mounted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Front End Loader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Fuel Filter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Fuel Tank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Grader/Laser Level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Groomer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Hydraulic Filter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Hydraulic Line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Hydraulic Pump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Hydraulic Reservoir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Mowers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Flail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Oil Filter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Painter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Reel Mower HOC Gauge/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-Gage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Reel Mower Components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Reel cylinder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Reel blade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Shaft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Bedbar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Bedknife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Bedknife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adjuster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Roller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Roller adjuster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Rotary Mower Components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Mulching blades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Bench grinder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Balancer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Roller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Skid-Steer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Sod cutter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 Probe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Sprayers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Backpack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Sweeper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Tamp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Topdresser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Tractor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Transit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Trencher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Trimmer - Line trimmer/weed whacker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Utility Vehicle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York Rake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0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tractor on a green field&#10;&#10;Description automatically generated">
            <a:extLst>
              <a:ext uri="{FF2B5EF4-FFF2-40B4-BE49-F238E27FC236}">
                <a16:creationId xmlns:a16="http://schemas.microsoft.com/office/drawing/2014/main" id="{0037EC56-1044-26C9-21E8-05A29C0A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11429" r="11269" b="24233"/>
          <a:stretch/>
        </p:blipFill>
        <p:spPr>
          <a:xfrm>
            <a:off x="159656" y="130628"/>
            <a:ext cx="5704116" cy="4412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CBEE7-8889-59C9-C40F-DE840BD1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0628"/>
            <a:ext cx="5852667" cy="3657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7432B-65E3-7408-EC7A-9FBE9E958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859" y="4038803"/>
            <a:ext cx="4023709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on the grass&#10;&#10;Description automatically generated">
            <a:extLst>
              <a:ext uri="{FF2B5EF4-FFF2-40B4-BE49-F238E27FC236}">
                <a16:creationId xmlns:a16="http://schemas.microsoft.com/office/drawing/2014/main" id="{FF677073-9183-7474-E8F8-628F5B3C5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9101" r="15872" b="22539"/>
          <a:stretch/>
        </p:blipFill>
        <p:spPr>
          <a:xfrm>
            <a:off x="261257" y="203200"/>
            <a:ext cx="5834743" cy="4688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9382D-E5A1-0F9A-77DD-6CB162682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201" y="333829"/>
            <a:ext cx="5173827" cy="2911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AA40C-E2D9-0B2E-F30A-37AA7BD2A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603" y="3505200"/>
            <a:ext cx="5249111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0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D625-1554-663A-3F8D-8A16FDFF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98" y="1157746"/>
            <a:ext cx="6669602" cy="5700254"/>
          </a:xfrm>
          <a:prstGeom prst="rect">
            <a:avLst/>
          </a:prstGeom>
        </p:spPr>
      </p:pic>
      <p:pic>
        <p:nvPicPr>
          <p:cNvPr id="3" name="Picture 2" descr="A green tractor on grass&#10;&#10;Description automatically generated">
            <a:extLst>
              <a:ext uri="{FF2B5EF4-FFF2-40B4-BE49-F238E27FC236}">
                <a16:creationId xmlns:a16="http://schemas.microsoft.com/office/drawing/2014/main" id="{419FC281-4B0E-E00B-29EE-4299A2049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1" t="5491" r="7107" b="29999"/>
          <a:stretch/>
        </p:blipFill>
        <p:spPr>
          <a:xfrm>
            <a:off x="349623" y="121024"/>
            <a:ext cx="5889813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17902446-F4B5-4E5B-B422-BA0EC51E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63" y="273571"/>
            <a:ext cx="8403274" cy="63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97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on the grass&#10;&#10;Description automatically generated">
            <a:extLst>
              <a:ext uri="{FF2B5EF4-FFF2-40B4-BE49-F238E27FC236}">
                <a16:creationId xmlns:a16="http://schemas.microsoft.com/office/drawing/2014/main" id="{17D00A53-0407-AB3C-E6D6-42E9CBE1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6349" r="30793" b="28465"/>
          <a:stretch/>
        </p:blipFill>
        <p:spPr>
          <a:xfrm>
            <a:off x="449943" y="290285"/>
            <a:ext cx="4107543" cy="4470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AEA62-5673-9415-2A4A-99E8F146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884"/>
          <a:stretch/>
        </p:blipFill>
        <p:spPr>
          <a:xfrm>
            <a:off x="5391359" y="218772"/>
            <a:ext cx="6053853" cy="3366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1C2B1-5B7E-19C3-F502-FF974C223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057" y="3714909"/>
            <a:ext cx="3897783" cy="2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00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ndy Drop Spreader With 120lb Steel Hopper And Pneumatic Tires">
            <a:extLst>
              <a:ext uri="{FF2B5EF4-FFF2-40B4-BE49-F238E27FC236}">
                <a16:creationId xmlns:a16="http://schemas.microsoft.com/office/drawing/2014/main" id="{F8F3CBC8-7817-4166-9234-C3A529B45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15224" r="10505" b="14404"/>
          <a:stretch/>
        </p:blipFill>
        <p:spPr bwMode="auto">
          <a:xfrm>
            <a:off x="518984" y="873210"/>
            <a:ext cx="5404021" cy="48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 : Lesco High Wheel Fertilizer Spreader with Manual Deflector -  101186 - Replaces 091186 : Lawn And Garden Spreaders : Patio, Lawn &amp;amp; Garden">
            <a:extLst>
              <a:ext uri="{FF2B5EF4-FFF2-40B4-BE49-F238E27FC236}">
                <a16:creationId xmlns:a16="http://schemas.microsoft.com/office/drawing/2014/main" id="{B059CCCF-2070-4756-983E-DEC33B1C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68" y="444842"/>
            <a:ext cx="5476628" cy="52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BD5F0-E20B-4193-8A21-27047E435939}"/>
              </a:ext>
            </a:extLst>
          </p:cNvPr>
          <p:cNvSpPr txBox="1"/>
          <p:nvPr/>
        </p:nvSpPr>
        <p:spPr>
          <a:xfrm>
            <a:off x="7512888" y="5741769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Broadcast Spreader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8DB3C-63E1-4113-85F9-39CCB3615939}"/>
              </a:ext>
            </a:extLst>
          </p:cNvPr>
          <p:cNvSpPr txBox="1"/>
          <p:nvPr/>
        </p:nvSpPr>
        <p:spPr>
          <a:xfrm>
            <a:off x="2158310" y="5741769"/>
            <a:ext cx="2036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Drop Spreader</a:t>
            </a:r>
          </a:p>
        </p:txBody>
      </p:sp>
    </p:spTree>
    <p:extLst>
      <p:ext uri="{BB962C8B-B14F-4D97-AF65-F5344CB8AC3E}">
        <p14:creationId xmlns:p14="http://schemas.microsoft.com/office/powerpoint/2010/main" val="135666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43D10-3A04-7E5B-6B47-CC7932719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247" y="858437"/>
            <a:ext cx="4265105" cy="4265105"/>
          </a:xfrm>
          <a:prstGeom prst="rect">
            <a:avLst/>
          </a:prstGeom>
        </p:spPr>
      </p:pic>
      <p:pic>
        <p:nvPicPr>
          <p:cNvPr id="3" name="Picture 2" descr="Buy SurmountWay Soil Sampler Probe 21 Inch Stainless Steel with 2 Pcs  Reusable Sample Bags, T-Style Handle Soil Test Kits Soil Probes for Soil  Sampling Plant Care Garden Lawn FarmA Online in">
            <a:extLst>
              <a:ext uri="{FF2B5EF4-FFF2-40B4-BE49-F238E27FC236}">
                <a16:creationId xmlns:a16="http://schemas.microsoft.com/office/drawing/2014/main" id="{5AD2A666-D399-431F-BF09-EF3E8C41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55" y="966769"/>
            <a:ext cx="3966519" cy="39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18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E5148-E44B-5138-D753-B5205DE4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681" y="290285"/>
            <a:ext cx="7310645" cy="5481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0236-670A-FFB7-C168-DC6CE97A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3234"/>
            <a:ext cx="5718544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6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13">
            <a:extLst>
              <a:ext uri="{FF2B5EF4-FFF2-40B4-BE49-F238E27FC236}">
                <a16:creationId xmlns:a16="http://schemas.microsoft.com/office/drawing/2014/main" id="{4693C2EC-CFE0-4290-8DE1-49CCEF90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452563"/>
            <a:ext cx="72675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58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12">
            <a:extLst>
              <a:ext uri="{FF2B5EF4-FFF2-40B4-BE49-F238E27FC236}">
                <a16:creationId xmlns:a16="http://schemas.microsoft.com/office/drawing/2014/main" id="{1D0758BB-E950-4A66-85B6-3654E0E8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738188"/>
            <a:ext cx="42576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33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wn mower on grass&#10;&#10;Description automatically generated">
            <a:extLst>
              <a:ext uri="{FF2B5EF4-FFF2-40B4-BE49-F238E27FC236}">
                <a16:creationId xmlns:a16="http://schemas.microsoft.com/office/drawing/2014/main" id="{33635A30-F9B0-8023-4D30-45B7B1311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4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torcycle&#10;&#10;Description automatically generated">
            <a:extLst>
              <a:ext uri="{FF2B5EF4-FFF2-40B4-BE49-F238E27FC236}">
                <a16:creationId xmlns:a16="http://schemas.microsoft.com/office/drawing/2014/main" id="{F3370A9C-CF4F-4DD8-9900-CF191FCDD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lawn mower&#10;&#10;Description automatically generated">
            <a:extLst>
              <a:ext uri="{FF2B5EF4-FFF2-40B4-BE49-F238E27FC236}">
                <a16:creationId xmlns:a16="http://schemas.microsoft.com/office/drawing/2014/main" id="{21B5233E-C1D6-490B-822D-4705B0770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tractor with a tank on it&#10;&#10;Description automatically generated">
            <a:extLst>
              <a:ext uri="{FF2B5EF4-FFF2-40B4-BE49-F238E27FC236}">
                <a16:creationId xmlns:a16="http://schemas.microsoft.com/office/drawing/2014/main" id="{B9468EB0-0D30-9779-5416-5C953B628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7196" r="15714" b="26137"/>
          <a:stretch/>
        </p:blipFill>
        <p:spPr>
          <a:xfrm>
            <a:off x="493486" y="174172"/>
            <a:ext cx="5225144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0A007-7B8E-F9D9-F71A-925B5D14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418" y="2607317"/>
            <a:ext cx="5681964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C41A05-17B0-22C2-D80E-13C4520B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7" y="671682"/>
            <a:ext cx="4135977" cy="55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5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object on a grass field&#10;&#10;Description automatically generated">
            <a:extLst>
              <a:ext uri="{FF2B5EF4-FFF2-40B4-BE49-F238E27FC236}">
                <a16:creationId xmlns:a16="http://schemas.microsoft.com/office/drawing/2014/main" id="{04756369-200C-F427-ED1D-C9A1076A2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on the grass&#10;&#10;Description automatically generated">
            <a:extLst>
              <a:ext uri="{FF2B5EF4-FFF2-40B4-BE49-F238E27FC236}">
                <a16:creationId xmlns:a16="http://schemas.microsoft.com/office/drawing/2014/main" id="{CD583ABC-4E49-6931-5281-0BFB24BD0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/>
          <a:stretch/>
        </p:blipFill>
        <p:spPr>
          <a:xfrm>
            <a:off x="0" y="0"/>
            <a:ext cx="5718629" cy="498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39358-BACD-C64F-E164-1849119BE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76" y="2834291"/>
            <a:ext cx="7157324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actor on grass&#10;&#10;Description automatically generated">
            <a:extLst>
              <a:ext uri="{FF2B5EF4-FFF2-40B4-BE49-F238E27FC236}">
                <a16:creationId xmlns:a16="http://schemas.microsoft.com/office/drawing/2014/main" id="{55CEC8B7-32D8-387B-6739-03016FC02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3334" r="18571" b="11747"/>
          <a:stretch/>
        </p:blipFill>
        <p:spPr>
          <a:xfrm>
            <a:off x="0" y="0"/>
            <a:ext cx="6313715" cy="5138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14904-6F0A-D22E-C68E-EAD66F9E9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64" y="0"/>
            <a:ext cx="4371211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D0F30C-392D-831F-6797-AD60FFB50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853" y="2925739"/>
            <a:ext cx="3627434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image012">
            <a:extLst>
              <a:ext uri="{FF2B5EF4-FFF2-40B4-BE49-F238E27FC236}">
                <a16:creationId xmlns:a16="http://schemas.microsoft.com/office/drawing/2014/main" id="{9D291F2D-5F70-4020-9AA7-80575F59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71" y="829223"/>
            <a:ext cx="8569658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58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on the grass&#10;&#10;Description automatically generated">
            <a:extLst>
              <a:ext uri="{FF2B5EF4-FFF2-40B4-BE49-F238E27FC236}">
                <a16:creationId xmlns:a16="http://schemas.microsoft.com/office/drawing/2014/main" id="{7C5CF6EB-0255-DAD1-87A8-2CA9EECF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6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204</Words>
  <Application>Microsoft Office PowerPoint</Application>
  <PresentationFormat>Widescreen</PresentationFormat>
  <Paragraphs>111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Courier New</vt:lpstr>
      <vt:lpstr>Symbol</vt:lpstr>
      <vt:lpstr>Times New Roman</vt:lpstr>
      <vt:lpstr>Office Theme</vt:lpstr>
      <vt:lpstr>Turfgrass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Kristen Althouse</dc:creator>
  <cp:lastModifiedBy>Kristen Althouse</cp:lastModifiedBy>
  <cp:revision>3</cp:revision>
  <dcterms:created xsi:type="dcterms:W3CDTF">2024-10-16T17:17:40Z</dcterms:created>
  <dcterms:modified xsi:type="dcterms:W3CDTF">2024-10-16T17:50:04Z</dcterms:modified>
</cp:coreProperties>
</file>